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73" r:id="rId5"/>
    <p:sldId id="272" r:id="rId6"/>
    <p:sldId id="274" r:id="rId7"/>
    <p:sldId id="257" r:id="rId8"/>
    <p:sldId id="271" r:id="rId9"/>
    <p:sldId id="268" r:id="rId10"/>
    <p:sldId id="262" r:id="rId11"/>
    <p:sldId id="267" r:id="rId12"/>
    <p:sldId id="263" r:id="rId13"/>
    <p:sldId id="258" r:id="rId14"/>
    <p:sldId id="264" r:id="rId15"/>
    <p:sldId id="265" r:id="rId16"/>
    <p:sldId id="266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0F1C1-77AF-46A6-965B-82F20BDF6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D86FC0-172B-4CD4-85F9-513EBD88A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484CE6-6251-45FD-99FC-61B29D23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287EBA-D571-477F-AAF8-6CEF5A2D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C3F296-2BF9-44F4-9C41-0E0F7614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33C6F-9E7A-4376-A0BB-78EB0BB0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ECB206-6BAB-4DF8-A88F-30FDF36F5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035628-DD53-4487-AEB4-5157D1E1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E8C57A-4B40-43C4-A963-3CE133DD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4F0A6A-FB6B-4E1A-9CE8-58962D4F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1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C274D1-B669-406A-806A-AE5C3C9D5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F13B06-D293-48AF-9724-BCFD7898D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EED1FD-1267-4153-9CCF-C71DE78C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010170-6F33-4920-BE80-1A54B928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DF8794-C109-439A-84B5-6103AA83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33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9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10F67A-01CD-418B-8724-79274EB2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FFE2A9-470D-428F-9D36-DC824E798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661D9C-D0D7-4E39-8F48-336BCC47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C3338E-618B-4481-A13E-D4EF575A7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ECAFE0-4A6C-427C-A66E-106C2FDB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9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C99B3-78E1-4188-AEB8-A6C2B5E4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60B450-9A34-4383-9668-F441A1C01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FD8394-543A-4CB5-9FC5-35E16CE6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8666AB-F0A8-40AE-ADB2-34BF0C1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225DD3-8743-4037-AB46-C295AF5B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4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3D5EE-36DF-4AED-AF83-91A718E8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1F652-9376-42BB-974D-310C6375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A50335-3A49-4223-AAF8-8DB2D62A1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98AD95-02FD-4DA5-8B02-49201488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B8D7D6-E8AD-4A84-8DBB-3F4D7883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3F3D73-00AA-48DA-84F5-4483ED08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8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66B00C-2265-4907-80C3-9F415658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A21CBC-D4AA-4E8C-870E-31D774ECF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9B92C2-773B-4E49-9E44-1F965D55D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8FBDF9A-8F59-46E2-93EC-6E1C113A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1200D41-8FD1-4CB5-A58A-BAB75150A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3071A5B-A0F1-4AD3-A70F-B70D9A76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9070BC6-46BB-44FB-8799-FB65A02E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D7606F-744B-4653-9E93-80FAD0BD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8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B39C8-22AA-4FBF-9263-A3A532E3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953471-5AF0-4021-A7D0-8B935D44E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73F47F-CCCC-4BBE-865C-E46BB009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5AADF2-EA56-46C8-A11E-B79F64DD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5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387F00-EA2A-4206-B411-FD2F1D5F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69BB53-90B1-445E-BED2-D5A321E4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1FFA54-3870-4101-8255-D01CFC8A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0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69812-CA27-4E38-B932-3A6C276F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9E7456-6715-40DF-9371-77B3C3FBC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E64BB1-CBBC-47BE-B8B6-1F7D59BAD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D3B22-84E1-4BC6-A67B-0760A253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60351F-F4EE-4C28-9155-68CCA95D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BF401C-78ED-4831-ADF1-6576178D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1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0CEFF5-C1F5-4033-B3EE-BD7BB9F1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4C70DC-C3A1-49B7-82D7-036D937B0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823EE2-CA5C-421D-8A2A-740E2EFF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938750-4FB9-40A7-A6EF-4B0636DF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A9DB47-C83A-48E5-8246-9458BC35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B79578-30E9-4F22-910B-D754A78E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7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99E07C-0E29-46F9-9B0D-2A02EECE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D2237B-F0E0-4633-855C-AB8BEAB19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8E8C17-1667-4511-81DD-136F68F43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52778D-9158-4788-8D83-D360CCBB4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DD3C94-EAEF-40A7-B452-BB2109988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2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jpg"/><Relationship Id="rId1" Type="http://schemas.microsoft.com/office/2007/relationships/media" Target="../media/media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BFC454-475C-4F4D-8013-8D38227FB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23"/>
          <a:stretch/>
        </p:blipFill>
        <p:spPr>
          <a:xfrm>
            <a:off x="1252918" y="1659834"/>
            <a:ext cx="9686163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19771" r="13390" b="62556"/>
          <a:stretch/>
        </p:blipFill>
        <p:spPr>
          <a:xfrm>
            <a:off x="1235765" y="775251"/>
            <a:ext cx="9720470" cy="30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2790937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 bwMode="auto">
          <a:xfrm>
            <a:off x="66991" y="5092823"/>
            <a:ext cx="11658600" cy="1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19771" r="13390" b="62556"/>
          <a:stretch/>
        </p:blipFill>
        <p:spPr>
          <a:xfrm>
            <a:off x="1057013" y="414524"/>
            <a:ext cx="10469460" cy="23764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15" y="3409229"/>
            <a:ext cx="11244243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ngày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991" y="4287330"/>
            <a:ext cx="1336846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ới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515" y="5157555"/>
            <a:ext cx="11244243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90" y="6049938"/>
            <a:ext cx="3112437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ành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38584" r="14030" b="50071"/>
          <a:stretch/>
        </p:blipFill>
        <p:spPr>
          <a:xfrm>
            <a:off x="1254878" y="566531"/>
            <a:ext cx="8523961" cy="1734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0D6096-D902-4314-808F-02393477A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52152" r="42947" b="30762"/>
          <a:stretch/>
        </p:blipFill>
        <p:spPr>
          <a:xfrm>
            <a:off x="483704" y="2587486"/>
            <a:ext cx="5033155" cy="3157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E65E6D-AE19-4B38-803D-32799F0A5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69445" r="17447" b="13469"/>
          <a:stretch/>
        </p:blipFill>
        <p:spPr>
          <a:xfrm>
            <a:off x="6490251" y="2587485"/>
            <a:ext cx="4880755" cy="31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C2D8F9-E14B-41E3-A1A9-09EF59C9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8511" r="10256" b="56562"/>
          <a:stretch/>
        </p:blipFill>
        <p:spPr>
          <a:xfrm>
            <a:off x="1196419" y="218660"/>
            <a:ext cx="9799161" cy="59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C2D8F9-E14B-41E3-A1A9-09EF59C9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45077" r="9160" b="48956"/>
          <a:stretch/>
        </p:blipFill>
        <p:spPr>
          <a:xfrm>
            <a:off x="1196419" y="1302026"/>
            <a:ext cx="9799161" cy="10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863E28-3794-4EFB-8004-72BDBFD97228}"/>
              </a:ext>
            </a:extLst>
          </p:cNvPr>
          <p:cNvGrpSpPr/>
          <p:nvPr/>
        </p:nvGrpSpPr>
        <p:grpSpPr>
          <a:xfrm>
            <a:off x="109536" y="768627"/>
            <a:ext cx="11622741" cy="6089373"/>
            <a:chOff x="109536" y="768627"/>
            <a:chExt cx="11622741" cy="60893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81701" r="9494" b="8369"/>
            <a:stretch/>
          </p:blipFill>
          <p:spPr>
            <a:xfrm>
              <a:off x="109536" y="768627"/>
              <a:ext cx="11455081" cy="195966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18CAC19-A2E0-40CC-B857-109AD98B99D5}"/>
              </a:ext>
            </a:extLst>
          </p:cNvPr>
          <p:cNvCxnSpPr/>
          <p:nvPr/>
        </p:nvCxnSpPr>
        <p:spPr>
          <a:xfrm>
            <a:off x="1533939" y="3289852"/>
            <a:ext cx="19149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C58E64C-1EBA-4F48-AB05-6B77710B65AC}"/>
              </a:ext>
            </a:extLst>
          </p:cNvPr>
          <p:cNvCxnSpPr/>
          <p:nvPr/>
        </p:nvCxnSpPr>
        <p:spPr>
          <a:xfrm>
            <a:off x="1106557" y="3819938"/>
            <a:ext cx="1914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BA482E7-B87C-4E86-B13D-F40B3A017DB6}"/>
              </a:ext>
            </a:extLst>
          </p:cNvPr>
          <p:cNvCxnSpPr/>
          <p:nvPr/>
        </p:nvCxnSpPr>
        <p:spPr>
          <a:xfrm flipV="1">
            <a:off x="1106557" y="4313583"/>
            <a:ext cx="1381538" cy="23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B800863-4617-4FCC-BB1A-48E05827F855}"/>
              </a:ext>
            </a:extLst>
          </p:cNvPr>
          <p:cNvCxnSpPr/>
          <p:nvPr/>
        </p:nvCxnSpPr>
        <p:spPr>
          <a:xfrm>
            <a:off x="2060713" y="4833730"/>
            <a:ext cx="854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91ACB45-528A-4F39-A831-D074D67EAC9A}"/>
              </a:ext>
            </a:extLst>
          </p:cNvPr>
          <p:cNvCxnSpPr>
            <a:cxnSpLocks/>
          </p:cNvCxnSpPr>
          <p:nvPr/>
        </p:nvCxnSpPr>
        <p:spPr>
          <a:xfrm flipV="1">
            <a:off x="2716694" y="4325178"/>
            <a:ext cx="1754638" cy="1159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7891E60-4779-4F6D-9526-CBD60B3D9E09}"/>
              </a:ext>
            </a:extLst>
          </p:cNvPr>
          <p:cNvCxnSpPr>
            <a:cxnSpLocks/>
          </p:cNvCxnSpPr>
          <p:nvPr/>
        </p:nvCxnSpPr>
        <p:spPr>
          <a:xfrm>
            <a:off x="8186528" y="4313583"/>
            <a:ext cx="117944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35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C2D8F9-E14B-41E3-A1A9-09EF59C9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52799" r="9884" b="16781"/>
          <a:stretch/>
        </p:blipFill>
        <p:spPr>
          <a:xfrm>
            <a:off x="1196419" y="765313"/>
            <a:ext cx="9799161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 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058" y="176169"/>
            <a:ext cx="11931941" cy="63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0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BFC454-475C-4F4D-8013-8D38227FB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1" b="35131"/>
          <a:stretch/>
        </p:blipFill>
        <p:spPr>
          <a:xfrm>
            <a:off x="1252918" y="202483"/>
            <a:ext cx="9686163" cy="64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863E28-3794-4EFB-8004-72BDBFD97228}"/>
              </a:ext>
            </a:extLst>
          </p:cNvPr>
          <p:cNvGrpSpPr/>
          <p:nvPr/>
        </p:nvGrpSpPr>
        <p:grpSpPr>
          <a:xfrm>
            <a:off x="243760" y="183875"/>
            <a:ext cx="11488517" cy="6674125"/>
            <a:chOff x="243760" y="183875"/>
            <a:chExt cx="11488517" cy="6674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78738" r="9494" b="8369"/>
            <a:stretch/>
          </p:blipFill>
          <p:spPr>
            <a:xfrm>
              <a:off x="243760" y="183875"/>
              <a:ext cx="11455081" cy="254441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1619075" y="2004969"/>
            <a:ext cx="151001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664117" y="1996580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278223" y="3204595"/>
            <a:ext cx="2088860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323265" y="3204595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18407" y="3204595"/>
            <a:ext cx="1895912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222597" y="4404221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23882" y="4751201"/>
            <a:ext cx="124996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9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863E28-3794-4EFB-8004-72BDBFD97228}"/>
              </a:ext>
            </a:extLst>
          </p:cNvPr>
          <p:cNvGrpSpPr/>
          <p:nvPr/>
        </p:nvGrpSpPr>
        <p:grpSpPr>
          <a:xfrm>
            <a:off x="243760" y="183875"/>
            <a:ext cx="11488517" cy="6674125"/>
            <a:chOff x="243760" y="183875"/>
            <a:chExt cx="11488517" cy="6674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78738" r="9494" b="8369"/>
            <a:stretch/>
          </p:blipFill>
          <p:spPr>
            <a:xfrm>
              <a:off x="243760" y="183875"/>
              <a:ext cx="11455081" cy="254441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17323265" y="3204595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222597" y="4404221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Connector 11"/>
          <p:cNvSpPr/>
          <p:nvPr/>
        </p:nvSpPr>
        <p:spPr>
          <a:xfrm>
            <a:off x="1064243" y="1471872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5780274" y="2193326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990161" y="2884376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5316724" y="5619187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7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112" y="254466"/>
            <a:ext cx="4269996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</a:p>
        </p:txBody>
      </p:sp>
      <p:sp>
        <p:nvSpPr>
          <p:cNvPr id="8" name="AutoShape 2" descr="Chào Buổi Sáng Tinh Mơ - Kinh Sách Tổng Hợp - Hoavouu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SANG TINH MO.j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8778" y="293616"/>
            <a:ext cx="7533314" cy="49578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189" y="1189032"/>
            <a:ext cx="4004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tinh</a:t>
            </a:r>
            <a:r>
              <a:rPr lang="en-US" sz="3600" i="1" dirty="0">
                <a:solidFill>
                  <a:srgbClr val="0000FF"/>
                </a:solidFill>
                <a:latin typeface="UTM Avo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mơ</a:t>
            </a:r>
            <a:r>
              <a:rPr lang="en-US" sz="3600" i="1" dirty="0">
                <a:latin typeface="UTM Avo" pitchFamily="18" charset="0"/>
              </a:rPr>
              <a:t>: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sáng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sớm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trời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còn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299" y="5345695"/>
            <a:ext cx="11280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lục</a:t>
            </a:r>
            <a:r>
              <a:rPr lang="en-US" sz="3600" i="1" dirty="0">
                <a:solidFill>
                  <a:srgbClr val="0000FF"/>
                </a:solidFill>
                <a:latin typeface="UTM Avo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tục</a:t>
            </a:r>
            <a:r>
              <a:rPr lang="en-US" sz="3600" i="1" dirty="0">
                <a:solidFill>
                  <a:srgbClr val="0000FF"/>
                </a:solidFill>
                <a:latin typeface="UTM Avo" pitchFamily="18" charset="0"/>
              </a:rPr>
              <a:t>:</a:t>
            </a:r>
            <a:r>
              <a:rPr lang="en-US" sz="3600" dirty="0">
                <a:solidFill>
                  <a:srgbClr val="0000FF"/>
                </a:solidFill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tiếp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theo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nhau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một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cách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tự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nhiên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không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phải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theo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trật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tự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sắp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xếp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từ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</a:rPr>
              <a:t>trước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33A635-DEBC-4534-A4EB-3F62F81FD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1581" b="8999"/>
          <a:stretch/>
        </p:blipFill>
        <p:spPr>
          <a:xfrm>
            <a:off x="704674" y="0"/>
            <a:ext cx="11132191" cy="67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863E28-3794-4EFB-8004-72BDBFD97228}"/>
              </a:ext>
            </a:extLst>
          </p:cNvPr>
          <p:cNvGrpSpPr/>
          <p:nvPr/>
        </p:nvGrpSpPr>
        <p:grpSpPr>
          <a:xfrm>
            <a:off x="243760" y="183875"/>
            <a:ext cx="11488517" cy="6674125"/>
            <a:chOff x="243760" y="183875"/>
            <a:chExt cx="11488517" cy="6674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78738" r="9494" b="8369"/>
            <a:stretch/>
          </p:blipFill>
          <p:spPr>
            <a:xfrm>
              <a:off x="243760" y="183875"/>
              <a:ext cx="11455081" cy="254441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sp>
        <p:nvSpPr>
          <p:cNvPr id="6" name="Text Box 1"/>
          <p:cNvSpPr txBox="1"/>
          <p:nvPr/>
        </p:nvSpPr>
        <p:spPr>
          <a:xfrm>
            <a:off x="118864" y="6204186"/>
            <a:ext cx="897480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635853" y="1979802"/>
            <a:ext cx="2818701" cy="251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506437" y="1979802"/>
            <a:ext cx="3103926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81512" y="2499919"/>
            <a:ext cx="4790114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"/>
          <p:cNvSpPr txBox="1"/>
          <p:nvPr/>
        </p:nvSpPr>
        <p:spPr>
          <a:xfrm>
            <a:off x="118863" y="6204185"/>
            <a:ext cx="897480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118864" y="6204186"/>
            <a:ext cx="897480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838737" y="3179427"/>
            <a:ext cx="5570291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92117" y="3724712"/>
            <a:ext cx="5318621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606264" y="4219662"/>
            <a:ext cx="6744041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54453" y="4770076"/>
            <a:ext cx="33720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82533" y="5306971"/>
            <a:ext cx="1803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13" grpId="1" animBg="1"/>
      <p:bldP spid="13" grpId="2" animBg="1"/>
      <p:bldP spid="12" grpId="1" animBg="1"/>
      <p:bldP spid="1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 bwMode="auto">
          <a:xfrm>
            <a:off x="66991" y="5092823"/>
            <a:ext cx="11658600" cy="1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2790937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20" name="Rectangle 19"/>
          <p:cNvSpPr/>
          <p:nvPr/>
        </p:nvSpPr>
        <p:spPr>
          <a:xfrm>
            <a:off x="827515" y="3442785"/>
            <a:ext cx="11589057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2390" y="5189897"/>
            <a:ext cx="11589057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7800" r="20205" b="80171"/>
          <a:stretch/>
        </p:blipFill>
        <p:spPr>
          <a:xfrm>
            <a:off x="461395" y="151000"/>
            <a:ext cx="11014744" cy="26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118</Words>
  <Application>Microsoft Office PowerPoint</Application>
  <PresentationFormat>Custom</PresentationFormat>
  <Paragraphs>16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ismail - [2010]</cp:lastModifiedBy>
  <cp:revision>10</cp:revision>
  <dcterms:created xsi:type="dcterms:W3CDTF">2020-08-26T07:48:19Z</dcterms:created>
  <dcterms:modified xsi:type="dcterms:W3CDTF">2021-04-20T08:40:44Z</dcterms:modified>
</cp:coreProperties>
</file>